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2" r:id="rId4"/>
    <p:sldId id="8066" r:id="rId5"/>
    <p:sldId id="8067" r:id="rId6"/>
  </p:sldIdLst>
  <p:sldSz cx="9144000" cy="6858000" type="screen4x3"/>
  <p:notesSz cx="997902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2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81DF8"/>
    <a:srgbClr val="FF0000"/>
    <a:srgbClr val="000000"/>
    <a:srgbClr val="C5E0B4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48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154"/>
            <a:ext cx="4324541" cy="343539"/>
          </a:xfrm>
          <a:prstGeom prst="rect">
            <a:avLst/>
          </a:prstGeom>
        </p:spPr>
        <p:txBody>
          <a:bodyPr vert="horz" lIns="88637" tIns="44312" rIns="88637" bIns="4431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52397" y="154"/>
            <a:ext cx="4324541" cy="343539"/>
          </a:xfrm>
          <a:prstGeom prst="rect">
            <a:avLst/>
          </a:prstGeom>
        </p:spPr>
        <p:txBody>
          <a:bodyPr vert="horz" lIns="88637" tIns="44312" rIns="88637" bIns="4431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23.02.2025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1" y="6514490"/>
            <a:ext cx="4324541" cy="343537"/>
          </a:xfrm>
          <a:prstGeom prst="rect">
            <a:avLst/>
          </a:prstGeom>
        </p:spPr>
        <p:txBody>
          <a:bodyPr vert="horz" lIns="88637" tIns="44312" rIns="88637" bIns="4431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52397" y="6514490"/>
            <a:ext cx="4324541" cy="343537"/>
          </a:xfrm>
          <a:prstGeom prst="rect">
            <a:avLst/>
          </a:prstGeom>
        </p:spPr>
        <p:txBody>
          <a:bodyPr vert="horz" lIns="88637" tIns="44312" rIns="88637" bIns="4431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0" y="56"/>
            <a:ext cx="4324242" cy="344092"/>
          </a:xfrm>
          <a:prstGeom prst="rect">
            <a:avLst/>
          </a:prstGeom>
        </p:spPr>
        <p:txBody>
          <a:bodyPr vert="horz" lIns="95976" tIns="47986" rIns="95976" bIns="47986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52622" y="56"/>
            <a:ext cx="4324242" cy="344092"/>
          </a:xfrm>
          <a:prstGeom prst="rect">
            <a:avLst/>
          </a:prstGeom>
        </p:spPr>
        <p:txBody>
          <a:bodyPr vert="horz" lIns="95976" tIns="47986" rIns="95976" bIns="47986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23.02.2025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6463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76" tIns="47986" rIns="95976" bIns="4798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8057" y="3300438"/>
            <a:ext cx="7983219" cy="2700338"/>
          </a:xfrm>
          <a:prstGeom prst="rect">
            <a:avLst/>
          </a:prstGeom>
        </p:spPr>
        <p:txBody>
          <a:bodyPr vert="horz" lIns="95976" tIns="47986" rIns="95976" bIns="4798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0" y="6514046"/>
            <a:ext cx="4324242" cy="344090"/>
          </a:xfrm>
          <a:prstGeom prst="rect">
            <a:avLst/>
          </a:prstGeom>
        </p:spPr>
        <p:txBody>
          <a:bodyPr vert="horz" lIns="95976" tIns="47986" rIns="95976" bIns="47986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52622" y="6514046"/>
            <a:ext cx="4324242" cy="344090"/>
          </a:xfrm>
          <a:prstGeom prst="rect">
            <a:avLst/>
          </a:prstGeom>
        </p:spPr>
        <p:txBody>
          <a:bodyPr vert="horz" lIns="95976" tIns="47986" rIns="95976" bIns="47986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73425" y="512763"/>
            <a:ext cx="3432175" cy="25733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73425" y="512763"/>
            <a:ext cx="3432175" cy="25733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76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23.02.2025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24329" y="483192"/>
            <a:ext cx="8711126" cy="637086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8" y="4796436"/>
            <a:ext cx="1962524" cy="2074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3" y="2668413"/>
            <a:ext cx="1984139" cy="21779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78" y="625431"/>
            <a:ext cx="1983816" cy="2057021"/>
          </a:xfrm>
          <a:prstGeom prst="rect">
            <a:avLst/>
          </a:prstGeom>
        </p:spPr>
      </p:pic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9069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4000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24.02.2025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0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95005" y="2939855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63231" y="3490258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83696" y="39119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4186" y="3656505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03657" y="3080262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329" y="4826182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21513" y="4309912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Rectangle 845"/>
          <p:cNvSpPr>
            <a:spLocks noChangeArrowheads="1"/>
          </p:cNvSpPr>
          <p:nvPr/>
        </p:nvSpPr>
        <p:spPr bwMode="auto">
          <a:xfrm>
            <a:off x="4926365" y="6040359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Сочи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8508" y="5879250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7590" y="600984"/>
            <a:ext cx="2215979" cy="6256468"/>
            <a:chOff x="-28517" y="600271"/>
            <a:chExt cx="2215979" cy="6256468"/>
          </a:xfrm>
        </p:grpSpPr>
        <p:sp>
          <p:nvSpPr>
            <p:cNvPr id="226" name="TextBox 225"/>
            <p:cNvSpPr txBox="1"/>
            <p:nvPr/>
          </p:nvSpPr>
          <p:spPr>
            <a:xfrm>
              <a:off x="49420" y="600271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515" y="4755414"/>
              <a:ext cx="213111" cy="210132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23571"/>
              <a:ext cx="209575" cy="203049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09329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28517" y="2643228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30" name="Rectangle 895"/>
          <p:cNvSpPr>
            <a:spLocks noChangeArrowheads="1"/>
          </p:cNvSpPr>
          <p:nvPr/>
        </p:nvSpPr>
        <p:spPr bwMode="auto">
          <a:xfrm>
            <a:off x="5891941" y="3310571"/>
            <a:ext cx="3912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Кавказский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Rectangle 862"/>
          <p:cNvSpPr>
            <a:spLocks noChangeArrowheads="1"/>
          </p:cNvSpPr>
          <p:nvPr/>
        </p:nvSpPr>
        <p:spPr bwMode="auto">
          <a:xfrm>
            <a:off x="5712837" y="3978546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7509" y="625926"/>
            <a:ext cx="5399379" cy="139751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прояснениями. Временами снег. На дорогах гололедица. Ветер западной четверти 4-9 м/с, местами порывы 12-14 м/с. Температура воздуха ночью -4…-9°, местами в юго-восточных предгорных районах -11…-16°, днем -2…-7°; в горах ночью -18…-23°, днем -12…-17°.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Черноморском побережье: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облачность. Ночью и утром местами небольшой снег, днем местами осадки в виде снега и мокрого снега. Ветер северо-западный 9-14 м/с, ночью местами порывы 15-20 м/с. Температура воздуха ночью -3…-8°, днем +4…-1°.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 г. Краснодару: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 с прояснениями. Временами снег. На дорогах гололедица. Ветер западной четверти 5-10 м/с. Температура воздуха ночью -6…-9°, днем      -2…-4°.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Rectangle 808"/>
          <p:cNvSpPr>
            <a:spLocks noChangeArrowheads="1"/>
          </p:cNvSpPr>
          <p:nvPr/>
        </p:nvSpPr>
        <p:spPr bwMode="auto">
          <a:xfrm rot="1818298">
            <a:off x="6540676" y="4577395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Армавир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637" y="3302354"/>
            <a:ext cx="2353753" cy="16295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16" y="663002"/>
            <a:ext cx="9166388" cy="6197012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10.00 24.02.2025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84095"/>
            <a:ext cx="2386613" cy="2352813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84907" y="3027993"/>
            <a:ext cx="2952021" cy="17425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3188" y="3204866"/>
            <a:ext cx="2226241" cy="1278605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4906" y="666589"/>
            <a:ext cx="2968966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18.00 24.02.2025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326468" y="4141972"/>
            <a:ext cx="1509312" cy="677703"/>
            <a:chOff x="1314080" y="4123067"/>
            <a:chExt cx="1364409" cy="655739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7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979746" y="4904942"/>
            <a:ext cx="1509243" cy="781944"/>
            <a:chOff x="2841226" y="4886539"/>
            <a:chExt cx="1364347" cy="756602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6590" y="4886539"/>
              <a:ext cx="1268983" cy="25368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 smtClean="0">
                  <a:solidFill>
                    <a:schemeClr val="tx1"/>
                  </a:solidFill>
                </a:rPr>
                <a:t>Туапсинский</a:t>
              </a:r>
              <a:br>
                <a:rPr lang="ru-RU" altLang="ru-RU" sz="800" dirty="0" smtClean="0">
                  <a:solidFill>
                    <a:schemeClr val="tx1"/>
                  </a:solidFill>
                </a:rPr>
              </a:br>
              <a:r>
                <a:rPr lang="ru-RU" altLang="ru-RU" sz="800" dirty="0" smtClean="0">
                  <a:solidFill>
                    <a:schemeClr val="tx1"/>
                  </a:solidFill>
                </a:rPr>
                <a:t> 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158881" y="5797829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3811409" y="4211575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699563" y="3327951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590698" y="2701542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28847"/>
              <a:ext cx="1361163" cy="172484"/>
              <a:chOff x="519470" y="3606226"/>
              <a:chExt cx="1361163" cy="172484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6226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6226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6226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59759" y="3606995"/>
                <a:ext cx="340980" cy="169767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487265" y="2411712"/>
            <a:ext cx="1509158" cy="801266"/>
            <a:chOff x="2815304" y="1896248"/>
            <a:chExt cx="1364269" cy="775298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8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12371"/>
                <a:ext cx="340980" cy="164243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007045" y="1337998"/>
            <a:ext cx="1497172" cy="690110"/>
            <a:chOff x="1810573" y="1409099"/>
            <a:chExt cx="1353436" cy="667744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1"/>
              <a:ext cx="743786" cy="16189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10573" y="1568418"/>
              <a:ext cx="1353436" cy="174772"/>
              <a:chOff x="534922" y="3611047"/>
              <a:chExt cx="1353436" cy="174772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34922" y="3614985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1047"/>
                <a:ext cx="340980" cy="17380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75901" y="3614985"/>
                <a:ext cx="340980" cy="169822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20583" y="3521432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7752"/>
              <a:ext cx="1361163" cy="173547"/>
              <a:chOff x="519470" y="3608235"/>
              <a:chExt cx="1361163" cy="173547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198011" y="3608235"/>
                <a:ext cx="340980" cy="1733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581825" y="3565687"/>
            <a:ext cx="1512354" cy="669069"/>
            <a:chOff x="2666991" y="3897818"/>
            <a:chExt cx="1367159" cy="647385"/>
          </a:xfrm>
        </p:grpSpPr>
        <p:sp>
          <p:nvSpPr>
            <p:cNvPr id="142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43" name="Прямоугольник 142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Прямоугольник 143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48" name="Прямоугольник 147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Прямоугольник 148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Прямоугольник 153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sp>
        <p:nvSpPr>
          <p:cNvPr id="162" name="TextBox 161"/>
          <p:cNvSpPr txBox="1"/>
          <p:nvPr/>
        </p:nvSpPr>
        <p:spPr>
          <a:xfrm>
            <a:off x="-24207" y="5009104"/>
            <a:ext cx="2341234" cy="25391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050" dirty="0" smtClean="0"/>
              <a:t> МО г. Новороссийск</a:t>
            </a:r>
            <a:endParaRPr lang="ru-RU" altLang="ru-RU" sz="105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906" y="1084734"/>
            <a:ext cx="2948226" cy="19341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4" y="5247649"/>
            <a:ext cx="2257262" cy="15712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864"/>
            <a:ext cx="9144000" cy="6182136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6596723" y="1316303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57" name="Text Box 182"/>
          <p:cNvSpPr txBox="1">
            <a:spLocks noChangeArrowheads="1"/>
          </p:cNvSpPr>
          <p:nvPr/>
        </p:nvSpPr>
        <p:spPr bwMode="auto">
          <a:xfrm>
            <a:off x="6227807" y="2711312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58" name="Text Box 182"/>
          <p:cNvSpPr txBox="1">
            <a:spLocks noChangeArrowheads="1"/>
          </p:cNvSpPr>
          <p:nvPr/>
        </p:nvSpPr>
        <p:spPr bwMode="auto">
          <a:xfrm>
            <a:off x="6794071" y="3551533"/>
            <a:ext cx="820298" cy="17632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974928" y="4136282"/>
            <a:ext cx="1088102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206819" y="884168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865580" y="5950587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46" name="Полилиния 45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763759" flipV="1">
            <a:off x="6696511" y="4216937"/>
            <a:ext cx="269957" cy="55823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7" name="Полилиния 46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 flipV="1">
            <a:off x="7253941" y="3881604"/>
            <a:ext cx="295087" cy="40215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2" name="Полилиния 61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30899" flipH="1" flipV="1">
            <a:off x="4467468" y="3588812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056923" flipH="1" flipV="1">
            <a:off x="2768946" y="3702383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flipH="1" flipV="1">
            <a:off x="3608757" y="3421436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454320" flipH="1" flipV="1">
            <a:off x="2753854" y="2653750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Полилиния 25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842036" flipH="1" flipV="1">
            <a:off x="1947359" y="3578495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" name="Полилиния 26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94691" flipH="1" flipV="1">
            <a:off x="3358129" y="2148317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4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597592</TotalTime>
  <Words>806</Words>
  <Application>Microsoft Office PowerPoint</Application>
  <PresentationFormat>Экран (4:3)</PresentationFormat>
  <Paragraphs>209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31347</cp:revision>
  <cp:lastPrinted>2025-02-17T22:35:58Z</cp:lastPrinted>
  <dcterms:created xsi:type="dcterms:W3CDTF">2014-09-08T13:21:12Z</dcterms:created>
  <dcterms:modified xsi:type="dcterms:W3CDTF">2025-02-23T11:45:12Z</dcterms:modified>
</cp:coreProperties>
</file>