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7" r:id="rId4"/>
    <p:sldId id="8066" r:id="rId5"/>
    <p:sldId id="8067" r:id="rId6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7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181DF8"/>
    <a:srgbClr val="EE1AD0"/>
    <a:srgbClr val="3DF353"/>
    <a:srgbClr val="EFF4ED"/>
    <a:srgbClr val="4ADFE6"/>
    <a:srgbClr val="563BF5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40" autoAdjust="0"/>
    <p:restoredTop sz="96404" autoAdjust="0"/>
  </p:normalViewPr>
  <p:slideViewPr>
    <p:cSldViewPr snapToGrid="0">
      <p:cViewPr varScale="1">
        <p:scale>
          <a:sx n="108" d="100"/>
          <a:sy n="108" d="100"/>
        </p:scale>
        <p:origin x="1932" y="96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9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5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13.11.2023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9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5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59" tIns="47678" rIns="95359" bIns="47678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5" y="3275988"/>
            <a:ext cx="7951469" cy="2680335"/>
          </a:xfrm>
          <a:prstGeom prst="rect">
            <a:avLst/>
          </a:prstGeom>
        </p:spPr>
        <p:txBody>
          <a:bodyPr vert="horz" lIns="95359" tIns="47678" rIns="95359" bIns="4767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3406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13.11.2023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13.11.2023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13.11.2023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13.11.2023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13.11.2023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13.11.2023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13.11.2023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13.11.2023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13.11.2023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13.11.2023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13.11.2023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13.11.2023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35834" y="514709"/>
            <a:ext cx="8699620" cy="63390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1093"/>
            <a:ext cx="2003315" cy="20582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5262" y="3457652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17173" y="3897878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01" y="2632462"/>
            <a:ext cx="2006393" cy="21886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90" y="626421"/>
            <a:ext cx="2017361" cy="20102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42343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84041" y="4044442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Анапа</a:t>
            </a: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531038" y="548879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566317" y="5961229"/>
            <a:ext cx="4103129" cy="893934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9214" y="4161364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55278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3182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14.11.2023 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9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95617" y="38011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194981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95133" y="4457322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64123" y="486709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27138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5976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44245" y="5491417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180090" y="6613989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43985" y="5290093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14069" y="54492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9648" y="563493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8772" y="548966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21694" y="589065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77656" y="60753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53219" y="5931003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36464" y="6318977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70922" y="6407878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62550" y="654989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9018" y="5610464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51185" y="2335368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" name="Rectangle 637"/>
          <p:cNvSpPr>
            <a:spLocks noChangeArrowheads="1"/>
          </p:cNvSpPr>
          <p:nvPr/>
        </p:nvSpPr>
        <p:spPr bwMode="auto">
          <a:xfrm>
            <a:off x="4996120" y="6021919"/>
            <a:ext cx="2910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1380" y="598021"/>
            <a:ext cx="2218842" cy="6251433"/>
            <a:chOff x="-31380" y="606567"/>
            <a:chExt cx="2218842" cy="6251433"/>
          </a:xfrm>
        </p:grpSpPr>
        <p:sp>
          <p:nvSpPr>
            <p:cNvPr id="226" name="TextBox 225"/>
            <p:cNvSpPr txBox="1"/>
            <p:nvPr/>
          </p:nvSpPr>
          <p:spPr>
            <a:xfrm>
              <a:off x="9683" y="606567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204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1380" y="2615383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выпадения 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11718" y="4790307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Rectangle 808"/>
          <p:cNvSpPr>
            <a:spLocks noChangeArrowheads="1"/>
          </p:cNvSpPr>
          <p:nvPr/>
        </p:nvSpPr>
        <p:spPr bwMode="auto">
          <a:xfrm>
            <a:off x="6815083" y="4292403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0344" y="626421"/>
            <a:ext cx="5994778" cy="1536016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450215"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ea typeface="MS Mincho"/>
              </a:rPr>
              <a:t>По Краснодарскому краю: </a:t>
            </a:r>
            <a:r>
              <a:rPr lang="ru-RU" sz="1100" dirty="0">
                <a:latin typeface="Times New Roman" panose="02020603050405020304" pitchFamily="18" charset="0"/>
                <a:ea typeface="MS Mincho"/>
              </a:rPr>
              <a:t>облачно с прояснениями. Временами дождь, местами сильный, на Черноморском побережье с грозой, в отдельных районах в течение суток 14.11 очень сильный дождь (ОЯ), сильный ливень (ОЯ). Ветер северо-восточный, северный с переходом на юго-западный 5-10 м/с, местами порывы 12-14 м/с, на Черноморском побережье 15-20 м/с. Температура воздуха ночью 4…9°, днем 9…14°; в горах ночью 1…6°, днем 5…10°.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ea typeface="MS Mincho"/>
              </a:rPr>
              <a:t>На Черноморском побережье: </a:t>
            </a:r>
            <a:r>
              <a:rPr lang="ru-RU" sz="1100" dirty="0">
                <a:latin typeface="Times New Roman" panose="02020603050405020304" pitchFamily="18" charset="0"/>
                <a:ea typeface="MS Mincho"/>
              </a:rPr>
              <a:t>ночью 8…13°, днем 11…16°.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ea typeface="MS Mincho"/>
              </a:rPr>
              <a:t>По г. Краснодару: </a:t>
            </a:r>
            <a:r>
              <a:rPr lang="ru-RU" sz="1100" dirty="0">
                <a:latin typeface="Times New Roman" panose="02020603050405020304" pitchFamily="18" charset="0"/>
                <a:ea typeface="MS Mincho"/>
              </a:rPr>
              <a:t>облачно с прояснениями. Ночью и утром сильный дождь, днем небольшой дождь. Ветер северный с переходом на юго-западный 5-10 м/с.   Температура воздуха ночью 6…8°, днем 11…13°.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080" y="2549003"/>
            <a:ext cx="2348884" cy="116647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91" y="646958"/>
            <a:ext cx="9175106" cy="62194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992" y="1074198"/>
            <a:ext cx="2951008" cy="179328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10.00 14.11.2023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5350" y="4470031"/>
            <a:ext cx="2386613" cy="238037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0" y="5098840"/>
            <a:ext cx="2660744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 smtClean="0"/>
              <a:t>МО г. Сочи</a:t>
            </a:r>
            <a:endParaRPr lang="ru-RU" altLang="ru-RU" sz="1200" dirty="0"/>
          </a:p>
        </p:txBody>
      </p: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19873" y="5143308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99186" y="2874310"/>
            <a:ext cx="2937067" cy="17569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1602" y="3051995"/>
            <a:ext cx="2226241" cy="1284314"/>
            <a:chOff x="6925166" y="2759077"/>
            <a:chExt cx="2226241" cy="1284314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97393"/>
              <a:ext cx="2217695" cy="94599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9077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39" name="Группа 138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1688714" y="4125233"/>
            <a:ext cx="1509312" cy="677705"/>
            <a:chOff x="1314080" y="4123065"/>
            <a:chExt cx="1364409" cy="655741"/>
          </a:xfrm>
        </p:grpSpPr>
        <p:sp>
          <p:nvSpPr>
            <p:cNvPr id="300" name="Прямоугольник 299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1" name="Прямоугольник 300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302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303" name="Группа 302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04" name="Прямоугольник 303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7" name="Прямоугольник 336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19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" name="Прямоугольник 337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9" name="Прямоугольник 338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17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2" name="Группа 141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3154406" y="4675746"/>
            <a:ext cx="1557968" cy="690527"/>
            <a:chOff x="2797179" y="4974993"/>
            <a:chExt cx="1408394" cy="668148"/>
          </a:xfrm>
        </p:grpSpPr>
        <p:sp>
          <p:nvSpPr>
            <p:cNvPr id="292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7179" y="4974993"/>
              <a:ext cx="140839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район</a:t>
              </a:r>
            </a:p>
          </p:txBody>
        </p:sp>
        <p:sp>
          <p:nvSpPr>
            <p:cNvPr id="293" name="Прямоугольник 292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4" name="Прямоугольник 293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5" name="Группа 294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296" name="Прямоугольник 295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7" name="Прямоугольник 296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19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8" name="Прямоугольник 297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9" name="Прямоугольник 298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35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3" name="Группа 142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4140761" y="5444975"/>
            <a:ext cx="1511971" cy="652849"/>
            <a:chOff x="3572000" y="5650107"/>
            <a:chExt cx="1366813" cy="631691"/>
          </a:xfrm>
        </p:grpSpPr>
        <p:sp>
          <p:nvSpPr>
            <p:cNvPr id="284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9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285" name="Прямоугольник 284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6" name="Прямоугольник 285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6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7" name="Группа 286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60"/>
              <a:ext cx="1361163" cy="172484"/>
              <a:chOff x="519470" y="3609298"/>
              <a:chExt cx="1361163" cy="172484"/>
            </a:xfrm>
          </p:grpSpPr>
          <p:sp>
            <p:nvSpPr>
              <p:cNvPr id="288" name="Прямоугольник 287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17℃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9" name="Прямоугольник 288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19</a:t>
                </a:r>
              </a:p>
            </p:txBody>
          </p:sp>
          <p:sp>
            <p:nvSpPr>
              <p:cNvPr id="290" name="Прямоугольник 289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1" name="Прямоугольник 290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4" name="Группа 143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5351228" y="4408321"/>
            <a:ext cx="1518197" cy="663352"/>
            <a:chOff x="4453495" y="5055815"/>
            <a:chExt cx="1372441" cy="641853"/>
          </a:xfrm>
        </p:grpSpPr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" name="Прямоугольник 275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7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279" name="Группа 278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280" name="Прямоугольник 279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1" name="Прямоугольник 280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135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2" name="Прямоугольник 281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3" name="Прямоугольник 282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28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7" name="Группа 146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3308718" y="3711703"/>
            <a:ext cx="1512354" cy="669069"/>
            <a:chOff x="2666991" y="3897818"/>
            <a:chExt cx="1367159" cy="647385"/>
          </a:xfrm>
        </p:grpSpPr>
        <p:sp>
          <p:nvSpPr>
            <p:cNvPr id="267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268" name="Прямоугольник 267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9" name="Прямоугольник 268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270" name="Группа 269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6991" y="4040742"/>
              <a:ext cx="1358989" cy="172484"/>
              <a:chOff x="521644" y="3609298"/>
              <a:chExt cx="1358989" cy="172484"/>
            </a:xfrm>
          </p:grpSpPr>
          <p:sp>
            <p:nvSpPr>
              <p:cNvPr id="271" name="Прямоугольник 270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21644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17℃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2" name="Прямоугольник 271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3" name="Прямоугольник 272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4" name="Прямоугольник 273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</a:p>
            </p:txBody>
          </p:sp>
        </p:grpSp>
      </p:grp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4124007" y="3024297"/>
            <a:ext cx="1510278" cy="699715"/>
            <a:chOff x="3158215" y="2962544"/>
            <a:chExt cx="1365283" cy="677038"/>
          </a:xfrm>
        </p:grpSpPr>
        <p:sp>
          <p:nvSpPr>
            <p:cNvPr id="258" name="Прямоугольник 257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84195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9" name="Прямоугольник 258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81021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0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4527" y="2962544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261" name="Группа 260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262" name="Прямоугольник 261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3" name="Прямоугольник 262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5" name="Прямоугольник 264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6" name="Прямоугольник 265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19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9" name="Группа 148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1497163" y="3001702"/>
            <a:ext cx="1721350" cy="683600"/>
            <a:chOff x="1369062" y="2576777"/>
            <a:chExt cx="1556090" cy="661445"/>
          </a:xfrm>
        </p:grpSpPr>
        <p:sp>
          <p:nvSpPr>
            <p:cNvPr id="250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9062" y="2576777"/>
              <a:ext cx="1556088" cy="155387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район</a:t>
              </a:r>
            </a:p>
          </p:txBody>
        </p:sp>
        <p:sp>
          <p:nvSpPr>
            <p:cNvPr id="251" name="Прямоугольник 250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02389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2" name="Прямоугольник 251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7633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3" name="Группа 252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2484"/>
              <a:chOff x="519470" y="3609298"/>
              <a:chExt cx="1361163" cy="172484"/>
            </a:xfrm>
          </p:grpSpPr>
          <p:sp>
            <p:nvSpPr>
              <p:cNvPr id="254" name="Прямоугольник 253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5" name="Прямоугольник 254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</a:p>
            </p:txBody>
          </p:sp>
          <p:sp>
            <p:nvSpPr>
              <p:cNvPr id="256" name="Прямоугольник 255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7" name="Прямоугольник 256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17</a:t>
                </a:r>
              </a:p>
            </p:txBody>
          </p:sp>
        </p:grpSp>
      </p:grpSp>
      <p:grpSp>
        <p:nvGrpSpPr>
          <p:cNvPr id="154" name="Группа 153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3842070" y="2282551"/>
            <a:ext cx="1509158" cy="654000"/>
            <a:chOff x="2815304" y="2038741"/>
            <a:chExt cx="1364269" cy="632805"/>
          </a:xfrm>
        </p:grpSpPr>
        <p:sp>
          <p:nvSpPr>
            <p:cNvPr id="229" name="Прямоугольник 228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31804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230" name="Прямоугольник 229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1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7341" y="2038741"/>
              <a:ext cx="1240105" cy="16110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район</a:t>
              </a:r>
            </a:p>
          </p:txBody>
        </p:sp>
        <p:grpSp>
          <p:nvGrpSpPr>
            <p:cNvPr id="232" name="Группа 231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573"/>
              <a:chOff x="519470" y="3609298"/>
              <a:chExt cx="1361163" cy="172573"/>
            </a:xfrm>
          </p:grpSpPr>
          <p:sp>
            <p:nvSpPr>
              <p:cNvPr id="246" name="Прямоугольник 245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09387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7" name="Прямоугольник 246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17</a:t>
                </a:r>
              </a:p>
            </p:txBody>
          </p:sp>
          <p:sp>
            <p:nvSpPr>
              <p:cNvPr id="248" name="Прямоугольник 247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9" name="Прямоугольник 248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19</a:t>
                </a:r>
              </a:p>
            </p:txBody>
          </p:sp>
        </p:grpSp>
      </p:grpSp>
      <p:grpSp>
        <p:nvGrpSpPr>
          <p:cNvPr id="158" name="Группа 157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2109453" y="1931721"/>
            <a:ext cx="1505719" cy="690108"/>
            <a:chOff x="1802847" y="1409099"/>
            <a:chExt cx="1361162" cy="667742"/>
          </a:xfrm>
        </p:grpSpPr>
        <p:sp>
          <p:nvSpPr>
            <p:cNvPr id="210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211" name="Прямоугольник 210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2" name="Прямоугольник 211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213" name="Группа 212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802847" y="1566669"/>
              <a:ext cx="1361162" cy="172484"/>
              <a:chOff x="527196" y="3609298"/>
              <a:chExt cx="1361162" cy="172484"/>
            </a:xfrm>
          </p:grpSpPr>
          <p:sp>
            <p:nvSpPr>
              <p:cNvPr id="222" name="Прямоугольник 221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27196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3" name="Прямоугольник 222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17181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</a:p>
            </p:txBody>
          </p:sp>
          <p:sp>
            <p:nvSpPr>
              <p:cNvPr id="224" name="Прямоугольник 223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47378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" name="Прямоугольник 224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68176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319403" y="3571782"/>
            <a:ext cx="1509312" cy="677705"/>
            <a:chOff x="1314080" y="4123065"/>
            <a:chExt cx="1364409" cy="655741"/>
          </a:xfrm>
        </p:grpSpPr>
        <p:sp>
          <p:nvSpPr>
            <p:cNvPr id="163" name="Прямоугольник 162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4" name="Прямоугольник 163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sp>
          <p:nvSpPr>
            <p:cNvPr id="165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23065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  <p:grpSp>
          <p:nvGrpSpPr>
            <p:cNvPr id="199" name="Группа 198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2158"/>
              <a:ext cx="1361163" cy="179141"/>
              <a:chOff x="519470" y="3602641"/>
              <a:chExt cx="1361163" cy="179141"/>
            </a:xfrm>
          </p:grpSpPr>
          <p:sp>
            <p:nvSpPr>
              <p:cNvPr id="200" name="Прямоугольник 199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1" name="Прямоугольник 200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1" y="3602641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" name="Прямоугольник 206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" name="Прямоугольник 208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17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33" name="TextBox 132"/>
          <p:cNvSpPr txBox="1"/>
          <p:nvPr/>
        </p:nvSpPr>
        <p:spPr>
          <a:xfrm>
            <a:off x="6193506" y="666589"/>
            <a:ext cx="2946103" cy="400108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18.00 </a:t>
            </a:r>
            <a:r>
              <a:rPr lang="ru-RU" sz="1000" dirty="0" smtClean="0"/>
              <a:t>14.11.2023</a:t>
            </a:r>
            <a:endParaRPr lang="ru-RU" sz="1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05" y="5336082"/>
            <a:ext cx="2655689" cy="154641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2468"/>
            <a:ext cx="9144000" cy="6339663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142716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451899" y="3902305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6293090" y="1517982"/>
            <a:ext cx="903372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6142475" y="2896652"/>
            <a:ext cx="696118" cy="152162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6597534" y="3742891"/>
            <a:ext cx="449911" cy="167365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6992338" y="6284270"/>
            <a:ext cx="151912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0" y="2935261"/>
            <a:ext cx="151912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6394652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27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512947">
            <a:off x="6989926" y="3150970"/>
            <a:ext cx="383224" cy="24764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2320078" flipV="1">
            <a:off x="5161771" y="1141347"/>
            <a:ext cx="273656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0493293">
            <a:off x="4240106" y="4542448"/>
            <a:ext cx="383224" cy="24764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6200000">
            <a:off x="523286" y="5617805"/>
            <a:ext cx="472553" cy="343823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2351857" flipV="1">
            <a:off x="4247085" y="857810"/>
            <a:ext cx="273656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6532383" flipH="1" flipV="1">
            <a:off x="6040153" y="5113314"/>
            <a:ext cx="239500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840676" y="535247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2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3045713" flipV="1">
            <a:off x="2183856" y="4624464"/>
            <a:ext cx="273656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3077985" flipH="1" flipV="1">
            <a:off x="5802775" y="3621732"/>
            <a:ext cx="239500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2114357" flipV="1">
            <a:off x="4633168" y="3407587"/>
            <a:ext cx="273656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1359249" flipV="1">
            <a:off x="6658731" y="2264232"/>
            <a:ext cx="273656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0800000" flipV="1">
            <a:off x="7478245" y="1101714"/>
            <a:ext cx="273656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4500789" flipV="1">
            <a:off x="2760904" y="2768012"/>
            <a:ext cx="273656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9186492">
            <a:off x="1864866" y="862094"/>
            <a:ext cx="383224" cy="24764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3804880" flipV="1">
            <a:off x="3084045" y="1545045"/>
            <a:ext cx="273656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3246645" flipV="1">
            <a:off x="1012461" y="1472273"/>
            <a:ext cx="273656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087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ПРОВЕДЕНИЕ РАСЧЕТОВ ДЛЯ ОРГАНИЗАЦИИ НОРМАЛЬНЫХ УСЛОВИЙ </a:t>
            </a:r>
          </a:p>
          <a:p>
            <a:r>
              <a:rPr lang="ru-RU" sz="1200" dirty="0"/>
              <a:t>ЖИЗНЕДЕЯТЕЛЬНОСТИ НАСЕЛЕНИЯ</a:t>
            </a:r>
          </a:p>
          <a:p>
            <a:r>
              <a:rPr lang="ru-RU" sz="1200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578961</TotalTime>
  <Words>781</Words>
  <Application>Microsoft Office PowerPoint</Application>
  <PresentationFormat>Экран (4:3)</PresentationFormat>
  <Paragraphs>213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MS Mincho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29223</cp:revision>
  <cp:lastPrinted>2023-11-12T16:55:16Z</cp:lastPrinted>
  <dcterms:created xsi:type="dcterms:W3CDTF">2014-09-08T13:21:12Z</dcterms:created>
  <dcterms:modified xsi:type="dcterms:W3CDTF">2023-11-13T13:44:17Z</dcterms:modified>
</cp:coreProperties>
</file>